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6" r:id="rId4"/>
    <p:sldId id="258" r:id="rId5"/>
    <p:sldId id="259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3" r:id="rId24"/>
    <p:sldId id="278" r:id="rId25"/>
    <p:sldId id="279" r:id="rId26"/>
    <p:sldId id="280" r:id="rId27"/>
    <p:sldId id="281" r:id="rId28"/>
    <p:sldId id="287" r:id="rId29"/>
    <p:sldId id="282" r:id="rId30"/>
    <p:sldId id="285" r:id="rId31"/>
    <p:sldId id="284" r:id="rId32"/>
    <p:sldId id="286" r:id="rId33"/>
    <p:sldId id="288" r:id="rId34"/>
    <p:sldId id="289" r:id="rId35"/>
    <p:sldId id="290" r:id="rId36"/>
    <p:sldId id="291" r:id="rId37"/>
    <p:sldId id="292" r:id="rId38"/>
    <p:sldId id="293" r:id="rId39"/>
    <p:sldId id="296" r:id="rId40"/>
    <p:sldId id="294" r:id="rId41"/>
    <p:sldId id="295" r:id="rId42"/>
    <p:sldId id="297" r:id="rId43"/>
    <p:sldId id="298" r:id="rId44"/>
    <p:sldId id="300" r:id="rId45"/>
    <p:sldId id="299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3D9F-2029-4EAE-9F80-7CB8B359CF79}" type="datetimeFigureOut">
              <a:rPr lang="en-US" smtClean="0"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3AE1-0306-4DEE-A020-C62CB4E8D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737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3D9F-2029-4EAE-9F80-7CB8B359CF79}" type="datetimeFigureOut">
              <a:rPr lang="en-US" smtClean="0"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3AE1-0306-4DEE-A020-C62CB4E8D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3D9F-2029-4EAE-9F80-7CB8B359CF79}" type="datetimeFigureOut">
              <a:rPr lang="en-US" smtClean="0"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3AE1-0306-4DEE-A020-C62CB4E8D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42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3D9F-2029-4EAE-9F80-7CB8B359CF79}" type="datetimeFigureOut">
              <a:rPr lang="en-US" smtClean="0"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3AE1-0306-4DEE-A020-C62CB4E8D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41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3D9F-2029-4EAE-9F80-7CB8B359CF79}" type="datetimeFigureOut">
              <a:rPr lang="en-US" smtClean="0"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3AE1-0306-4DEE-A020-C62CB4E8D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20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3D9F-2029-4EAE-9F80-7CB8B359CF79}" type="datetimeFigureOut">
              <a:rPr lang="en-US" smtClean="0"/>
              <a:t>3/4/2016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3AE1-0306-4DEE-A020-C62CB4E8D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5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3D9F-2029-4EAE-9F80-7CB8B359CF79}" type="datetimeFigureOut">
              <a:rPr lang="en-US" smtClean="0"/>
              <a:t>3/4/2016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3AE1-0306-4DEE-A020-C62CB4E8D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41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3D9F-2029-4EAE-9F80-7CB8B359CF79}" type="datetimeFigureOut">
              <a:rPr lang="en-US" smtClean="0"/>
              <a:t>3/4/2016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3AE1-0306-4DEE-A020-C62CB4E8D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9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3D9F-2029-4EAE-9F80-7CB8B359CF79}" type="datetimeFigureOut">
              <a:rPr lang="en-US" smtClean="0"/>
              <a:t>3/4/2016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3AE1-0306-4DEE-A020-C62CB4E8D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3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3D9F-2029-4EAE-9F80-7CB8B359CF79}" type="datetimeFigureOut">
              <a:rPr lang="en-US" smtClean="0"/>
              <a:t>3/4/2016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3AE1-0306-4DEE-A020-C62CB4E8D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47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3D9F-2029-4EAE-9F80-7CB8B359CF79}" type="datetimeFigureOut">
              <a:rPr lang="en-US" smtClean="0"/>
              <a:t>3/4/2016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3AE1-0306-4DEE-A020-C62CB4E8D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02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13D9F-2029-4EAE-9F80-7CB8B359CF79}" type="datetimeFigureOut">
              <a:rPr lang="en-US" smtClean="0"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23AE1-0306-4DEE-A020-C62CB4E8D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7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g"/><Relationship Id="rId4" Type="http://schemas.openxmlformats.org/officeDocument/2006/relationships/image" Target="../media/image35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15" y="449705"/>
            <a:ext cx="5922516" cy="508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73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246" y="1828799"/>
            <a:ext cx="5080000" cy="373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13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1524000"/>
            <a:ext cx="5257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30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13" y="734518"/>
            <a:ext cx="7195278" cy="539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03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73" y="948961"/>
            <a:ext cx="65024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91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0" y="977900"/>
            <a:ext cx="69850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7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5" y="720160"/>
            <a:ext cx="2561219" cy="53958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351" y="1465448"/>
            <a:ext cx="60960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3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7"/>
          <a:stretch/>
        </p:blipFill>
        <p:spPr>
          <a:xfrm>
            <a:off x="1166136" y="12699"/>
            <a:ext cx="4155374" cy="68453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507" y="1463674"/>
            <a:ext cx="3705460" cy="381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29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92" y="1143390"/>
            <a:ext cx="5238750" cy="4181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416" y="798406"/>
            <a:ext cx="4190063" cy="53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24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4" y="996846"/>
            <a:ext cx="6096000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003" y="1269167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92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98" y="1558977"/>
            <a:ext cx="9953030" cy="380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04" y="873697"/>
            <a:ext cx="5465564" cy="429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83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09" y="-164891"/>
            <a:ext cx="7951781" cy="653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50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3337"/>
            <a:ext cx="762000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87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26" y="0"/>
            <a:ext cx="10904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98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96" y="449704"/>
            <a:ext cx="8602048" cy="559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9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26" y="0"/>
            <a:ext cx="7431820" cy="656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37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903" y="581650"/>
            <a:ext cx="7586563" cy="487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73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3" y="239842"/>
            <a:ext cx="3065081" cy="19187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3636" t="36250" r="23087" b="22678"/>
          <a:stretch/>
        </p:blipFill>
        <p:spPr>
          <a:xfrm>
            <a:off x="2009870" y="2263367"/>
            <a:ext cx="3846530" cy="2215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309" y="2920670"/>
            <a:ext cx="2267093" cy="2920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648" y="4126810"/>
            <a:ext cx="3295459" cy="263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80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2" y="0"/>
            <a:ext cx="7572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90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942" y="746730"/>
            <a:ext cx="2377440" cy="23225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744" y="2243939"/>
            <a:ext cx="42862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7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43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23" y="937196"/>
            <a:ext cx="7564524" cy="477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069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59" y="844047"/>
            <a:ext cx="4781550" cy="2019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564" y="1090096"/>
            <a:ext cx="3223788" cy="2442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11" y="3074942"/>
            <a:ext cx="4644427" cy="341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67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889000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53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660" y="986828"/>
            <a:ext cx="5381073" cy="400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416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0" y="215900"/>
            <a:ext cx="8699500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89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733" y="1737982"/>
            <a:ext cx="47625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34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27603" cy="31958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994" y="2753644"/>
            <a:ext cx="6180676" cy="410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998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000250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092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96" y="359404"/>
            <a:ext cx="4848300" cy="3135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828" y="2082768"/>
            <a:ext cx="5451647" cy="408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715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85950"/>
            <a:ext cx="7620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959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444" y="1285592"/>
            <a:ext cx="3643326" cy="29667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522" y="2634557"/>
            <a:ext cx="4040879" cy="268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13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77771"/>
            <a:ext cx="60960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735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335" y="1352880"/>
            <a:ext cx="5050980" cy="293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339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23" y="1036908"/>
            <a:ext cx="4310808" cy="58210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40" y="1036908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455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46" y="927225"/>
            <a:ext cx="6096000" cy="487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4" y="1442235"/>
            <a:ext cx="4896442" cy="350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408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36" y="725893"/>
            <a:ext cx="5111415" cy="53587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719" y="926249"/>
            <a:ext cx="3523825" cy="415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818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20" y="1215428"/>
            <a:ext cx="4191000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2" y="1324068"/>
            <a:ext cx="5628240" cy="422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685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76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24" y="0"/>
            <a:ext cx="5152974" cy="33844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8"/>
          <a:stretch/>
        </p:blipFill>
        <p:spPr>
          <a:xfrm>
            <a:off x="6925456" y="14989"/>
            <a:ext cx="4944256" cy="3327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39" y="3406514"/>
            <a:ext cx="4601981" cy="345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14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91" y="1693888"/>
            <a:ext cx="43434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05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555" y="1170950"/>
            <a:ext cx="5225868" cy="391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33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096"/>
            <a:ext cx="5715000" cy="4733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081" y="1244184"/>
            <a:ext cx="6213379" cy="421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47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17" y="659568"/>
            <a:ext cx="8673683" cy="467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03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Widescreen</PresentationFormat>
  <Paragraphs>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Oklahoma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Bolek, Matt</dc:creator>
  <cp:lastModifiedBy>Bolek, Matt</cp:lastModifiedBy>
  <cp:revision>13</cp:revision>
  <dcterms:created xsi:type="dcterms:W3CDTF">2016-03-04T12:43:18Z</dcterms:created>
  <dcterms:modified xsi:type="dcterms:W3CDTF">2016-03-04T14:01:20Z</dcterms:modified>
</cp:coreProperties>
</file>